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6" y="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0219E2-FF26-4BBD-B652-6C78C88BD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8EC3AB-F1DC-484E-85BC-F24BEA55C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D1C1D6-5B13-4981-8BCF-CB397367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D32D35-C7EF-45E0-A13C-76996EE7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740802-69FC-45AC-9C55-FF98FCB9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40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9CE6FA-EBFB-4134-A8C6-F2BBA0DD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6DC494-217F-4AE2-9687-2539070E3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CB5396-F52A-4013-89B7-53E55A59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423B3E-96AD-4852-B7A6-084F29DD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E01257-A062-461D-B088-306302C4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50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E9C31A3-D718-4CEB-847E-F3B502A00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1192148-6F9B-4C5F-9BAE-83BB6905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45D3BC-1C0D-4ACC-B1F4-1D2C2E9C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F7BB50-C75B-477F-96D3-162E6679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170754-29F7-42BE-AB22-04304C32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27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CAC75E-7693-4ABE-BF86-26FBA629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023F7C-FB4E-46E2-8174-18A980EE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96B493-3C9E-4084-91C6-CD43A5EF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0C648A-5225-4FBC-8969-631FE77A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D17EDE-4982-4547-9BA5-A57D8D68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01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C06C6C-ACC7-4FFF-A972-8297C533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5A9D3E-FAB1-4867-A369-FE2380F58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F09CCE-96CE-4C8F-B410-4A30BFCB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BE11B4-7B9B-4387-BC91-888CEF4A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5444D9-803E-4065-8FE3-0481E375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F124A-650E-4EB6-BCCC-46B95823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69C3EB-905D-4838-ABF6-450ABC933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AA4150C-D612-4ADC-B01B-820FF7DA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21869B-487E-4360-89D1-1D4F565F0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69FD3A-30DC-4992-AF54-8A68017E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A03AB3-45DA-4E86-85E7-BFDBE99B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50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B18B1F-B460-40EA-A87E-3FA725DB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792E58-A87A-4679-B8D7-DBFDA99C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87FFA67-8A0F-4EA5-A8FB-4B6E46C4C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092906A-E6E8-46BE-92B6-2BD188C10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87E91FB-ED71-4971-A0A2-BCE130B95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C72C6A5-CCCB-48D3-A833-A686CACE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A3B60F6-38DC-48FD-8BEC-7BD8AF6A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CE261C-3112-4914-B1BF-D5D9186D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06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386C0C-03FB-4141-9034-9AEC28D0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E2497E-77BF-4529-AAA0-A3D7D11B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41B059-413E-431C-921B-8B211DD2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3922F97-9056-4036-A1BF-18F27A02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90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78B1A27-7C5D-4349-8AD5-9263EEE1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10BAC00-9395-4942-BF10-87CD5907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FF4E64-9B02-4353-83F6-3A85D6EB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82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D647B3-D1F6-4DAD-9A35-74889046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CCA6A4-8865-44D4-84B2-D84AA7921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A0CA1BB-B057-4DE0-A729-0D384570F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0C08090-B305-4C61-87D4-B745193C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42D322E-F212-4B7D-9D0B-6C04FB85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D7CBE4-612D-404B-87E2-AB7EF424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24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C63622-F28F-44C4-ABB2-1D7372DB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12A9484-3F45-4EA2-9ACD-6FE82CA6B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824A585-CFEC-4D05-A139-B387038B2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A60D97-3F0A-406E-BD3F-9D877B4A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E2C9C69-6F81-4277-AFF4-39694B5C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612C7-274C-4070-A89A-85FD43C5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4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7C93BD1-3430-46DD-A8F0-3FA1D37C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2C75A9-0ED9-448E-9F71-1F2C3ABA6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99D36B-2851-4DD9-9E22-02D485EA2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40C7B-6F5F-4681-AC8B-1AE70576DF6B}" type="datetimeFigureOut">
              <a:rPr kumimoji="1" lang="ja-JP" altLang="en-US" smtClean="0"/>
              <a:t>2020/10/25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93AA51-0AAD-4A99-9A70-EBDE1054C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36C8D5-E901-4448-9198-AD75E501A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FEE0-ABC5-4BEE-B4FE-A8CA08CE5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8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708F2CB-1DD4-434C-A1FA-A49208B3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505295"/>
          </a:xfrm>
          <a:prstGeom prst="rect">
            <a:avLst/>
          </a:prstGeom>
        </p:spPr>
      </p:pic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9C023BF6-DE40-437A-BF71-DF281CD01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127200"/>
              </p:ext>
            </p:extLst>
          </p:nvPr>
        </p:nvGraphicFramePr>
        <p:xfrm>
          <a:off x="0" y="1491914"/>
          <a:ext cx="5371431" cy="5366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12698280" imgH="12698280" progId="Photoshop.Image.11">
                  <p:embed/>
                </p:oleObj>
              </mc:Choice>
              <mc:Fallback>
                <p:oleObj name="Image" r:id="rId5" imgW="12698280" imgH="12698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491914"/>
                        <a:ext cx="5371431" cy="5366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82671BED-4B52-4DC0-BC83-29FD1E56BD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350053"/>
              </p:ext>
            </p:extLst>
          </p:nvPr>
        </p:nvGraphicFramePr>
        <p:xfrm>
          <a:off x="6820570" y="1491915"/>
          <a:ext cx="5371430" cy="5366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7" imgW="12698280" imgH="12698280" progId="Photoshop.Image.11">
                  <p:embed/>
                </p:oleObj>
              </mc:Choice>
              <mc:Fallback>
                <p:oleObj name="Image" r:id="rId7" imgW="12698280" imgH="126982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0570" y="1491915"/>
                        <a:ext cx="5371430" cy="5366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711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ワイド画面</PresentationFormat>
  <Paragraphs>0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Adobe Photoshop Image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中野　浩嗣</dc:creator>
  <cp:lastModifiedBy>中野　浩嗣</cp:lastModifiedBy>
  <cp:revision>3</cp:revision>
  <dcterms:created xsi:type="dcterms:W3CDTF">2020-10-25T08:37:58Z</dcterms:created>
  <dcterms:modified xsi:type="dcterms:W3CDTF">2020-10-25T08:58:54Z</dcterms:modified>
</cp:coreProperties>
</file>