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51"/>
  </p:normalViewPr>
  <p:slideViewPr>
    <p:cSldViewPr snapToGrid="0" showGuides="1">
      <p:cViewPr varScale="1">
        <p:scale>
          <a:sx n="134" d="100"/>
          <a:sy n="134" d="100"/>
        </p:scale>
        <p:origin x="88" y="10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258709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79752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64704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75984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30523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242847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356586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58779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317292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4117062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6BEBDCA-686A-4FEC-B2D3-99E8AC625A2D}" type="datetimeFigureOut">
              <a:rPr kumimoji="1" lang="ja-JP" altLang="en-US" smtClean="0"/>
              <a:t>2021/10/11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1052971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6BEBDCA-686A-4FEC-B2D3-99E8AC625A2D}" type="datetimeFigureOut">
              <a:rPr kumimoji="1" lang="ja-JP" altLang="en-US" smtClean="0"/>
              <a:t>2021/10/11</a:t>
            </a:fld>
            <a:endParaRPr kumimoji="1" lang="ja-JP"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DC538D8-C3E2-4D07-8A19-AFF8BA242B3D}" type="slidenum">
              <a:rPr kumimoji="1" lang="ja-JP" altLang="en-US" smtClean="0"/>
              <a:t>‹#›</a:t>
            </a:fld>
            <a:endParaRPr kumimoji="1" lang="ja-JP" altLang="en-US"/>
          </a:p>
        </p:txBody>
      </p:sp>
    </p:spTree>
    <p:extLst>
      <p:ext uri="{BB962C8B-B14F-4D97-AF65-F5344CB8AC3E}">
        <p14:creationId xmlns:p14="http://schemas.microsoft.com/office/powerpoint/2010/main" val="2605904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0B946D6-0E4E-47D6-B2C3-BAA86E736039}"/>
              </a:ext>
            </a:extLst>
          </p:cNvPr>
          <p:cNvSpPr txBox="1"/>
          <p:nvPr/>
        </p:nvSpPr>
        <p:spPr>
          <a:xfrm>
            <a:off x="2224691" y="92343"/>
            <a:ext cx="4694620" cy="461665"/>
          </a:xfrm>
          <a:prstGeom prst="rect">
            <a:avLst/>
          </a:prstGeom>
          <a:noFill/>
        </p:spPr>
        <p:txBody>
          <a:bodyPr wrap="none" rtlCol="0">
            <a:spAutoFit/>
          </a:bodyPr>
          <a:lstStyle/>
          <a:p>
            <a:pPr algn="ctr"/>
            <a:r>
              <a:rPr lang="en-US" altLang="ja-JP" sz="1200" dirty="0">
                <a:latin typeface="Arial" panose="020B0604020202020204" pitchFamily="34" charset="0"/>
                <a:cs typeface="Arial" panose="020B0604020202020204" pitchFamily="34" charset="0"/>
              </a:rPr>
              <a:t>An Efficient Parallel Sorting Algorithm for A New Parallel Computer</a:t>
            </a:r>
          </a:p>
          <a:p>
            <a:pPr algn="ctr"/>
            <a:r>
              <a:rPr lang="en-US" altLang="ja-JP" sz="1200" dirty="0">
                <a:latin typeface="Arial" panose="020B0604020202020204" pitchFamily="34" charset="0"/>
                <a:cs typeface="Arial" panose="020B0604020202020204" pitchFamily="34" charset="0"/>
              </a:rPr>
              <a:t>- Theoretical Performance Analysis and Experimental Evaluation -</a:t>
            </a:r>
            <a:endParaRPr lang="ja-JP" altLang="en-US" sz="1200" dirty="0">
              <a:latin typeface="Arial" panose="020B0604020202020204" pitchFamily="34" charset="0"/>
              <a:cs typeface="Arial" panose="020B0604020202020204" pitchFamily="34" charset="0"/>
            </a:endParaRPr>
          </a:p>
        </p:txBody>
      </p:sp>
      <p:sp>
        <p:nvSpPr>
          <p:cNvPr id="8" name="テキスト ボックス 7">
            <a:extLst>
              <a:ext uri="{FF2B5EF4-FFF2-40B4-BE49-F238E27FC236}">
                <a16:creationId xmlns:a16="http://schemas.microsoft.com/office/drawing/2014/main" id="{2FCC524F-482E-4867-847F-39C964FE5170}"/>
              </a:ext>
            </a:extLst>
          </p:cNvPr>
          <p:cNvSpPr txBox="1"/>
          <p:nvPr/>
        </p:nvSpPr>
        <p:spPr>
          <a:xfrm>
            <a:off x="405635" y="600977"/>
            <a:ext cx="8332730" cy="253916"/>
          </a:xfrm>
          <a:prstGeom prst="rect">
            <a:avLst/>
          </a:prstGeom>
          <a:noFill/>
        </p:spPr>
        <p:txBody>
          <a:bodyPr wrap="none" rtlCol="0">
            <a:spAutoFit/>
          </a:bodyPr>
          <a:lstStyle/>
          <a:p>
            <a:pPr algn="ctr"/>
            <a:r>
              <a:rPr lang="en-US" altLang="ja-JP" sz="1050" dirty="0">
                <a:latin typeface="Arial" panose="020B0604020202020204" pitchFamily="34" charset="0"/>
                <a:cs typeface="Arial" panose="020B0604020202020204" pitchFamily="34" charset="0"/>
              </a:rPr>
              <a:t>Max </a:t>
            </a:r>
            <a:r>
              <a:rPr lang="en-US" altLang="ja-JP" sz="1050" dirty="0" err="1">
                <a:latin typeface="Arial" panose="020B0604020202020204" pitchFamily="34" charset="0"/>
                <a:cs typeface="Arial" panose="020B0604020202020204" pitchFamily="34" charset="0"/>
              </a:rPr>
              <a:t>Mustermann</a:t>
            </a:r>
            <a:r>
              <a:rPr lang="en-US" altLang="ja-JP" sz="1050" dirty="0">
                <a:latin typeface="Arial" panose="020B0604020202020204" pitchFamily="34" charset="0"/>
                <a:cs typeface="Arial" panose="020B0604020202020204" pitchFamily="34" charset="0"/>
              </a:rPr>
              <a:t> (German University), Zhang San (China University), Jane Smith (America University), Taro Yamada (Japan University)</a:t>
            </a:r>
            <a:endParaRPr lang="ja-JP" altLang="en-US" sz="1050" dirty="0">
              <a:latin typeface="Arial" panose="020B0604020202020204" pitchFamily="34" charset="0"/>
              <a:cs typeface="Arial" panose="020B0604020202020204" pitchFamily="34" charset="0"/>
            </a:endParaRPr>
          </a:p>
        </p:txBody>
      </p:sp>
      <p:sp>
        <p:nvSpPr>
          <p:cNvPr id="9" name="テキスト ボックス 8">
            <a:extLst>
              <a:ext uri="{FF2B5EF4-FFF2-40B4-BE49-F238E27FC236}">
                <a16:creationId xmlns:a16="http://schemas.microsoft.com/office/drawing/2014/main" id="{9F35B4BE-C3C3-4448-94E4-69ED19604C94}"/>
              </a:ext>
            </a:extLst>
          </p:cNvPr>
          <p:cNvSpPr txBox="1"/>
          <p:nvPr/>
        </p:nvSpPr>
        <p:spPr>
          <a:xfrm>
            <a:off x="7395210" y="222885"/>
            <a:ext cx="1527982" cy="323165"/>
          </a:xfrm>
          <a:prstGeom prst="rect">
            <a:avLst/>
          </a:prstGeom>
          <a:noFill/>
          <a:ln>
            <a:solidFill>
              <a:srgbClr val="FF0000"/>
            </a:solidFill>
          </a:ln>
        </p:spPr>
        <p:txBody>
          <a:bodyPr wrap="none" rtlCol="0">
            <a:spAutoFit/>
          </a:bodyPr>
          <a:lstStyle/>
          <a:p>
            <a:r>
              <a:rPr lang="en-US" altLang="ja-JP" sz="1500" dirty="0">
                <a:solidFill>
                  <a:srgbClr val="FF0000"/>
                </a:solidFill>
                <a:latin typeface="Arial" panose="020B0604020202020204" pitchFamily="34" charset="0"/>
                <a:cs typeface="Arial" panose="020B0604020202020204" pitchFamily="34" charset="0"/>
              </a:rPr>
              <a:t>Your Logo Here</a:t>
            </a:r>
            <a:endParaRPr lang="ja-JP" altLang="en-US" sz="1500" dirty="0">
              <a:solidFill>
                <a:srgbClr val="FF0000"/>
              </a:solidFill>
              <a:latin typeface="Arial" panose="020B0604020202020204" pitchFamily="34" charset="0"/>
              <a:cs typeface="Arial" panose="020B0604020202020204" pitchFamily="34" charset="0"/>
            </a:endParaRPr>
          </a:p>
        </p:txBody>
      </p:sp>
      <p:sp>
        <p:nvSpPr>
          <p:cNvPr id="10" name="テキスト ボックス 9">
            <a:extLst>
              <a:ext uri="{FF2B5EF4-FFF2-40B4-BE49-F238E27FC236}">
                <a16:creationId xmlns:a16="http://schemas.microsoft.com/office/drawing/2014/main" id="{AF7BC93B-13C2-40EC-A45F-A08227BB677A}"/>
              </a:ext>
            </a:extLst>
          </p:cNvPr>
          <p:cNvSpPr txBox="1"/>
          <p:nvPr/>
        </p:nvSpPr>
        <p:spPr>
          <a:xfrm>
            <a:off x="217650" y="956177"/>
            <a:ext cx="2886931" cy="1892826"/>
          </a:xfrm>
          <a:prstGeom prst="rect">
            <a:avLst/>
          </a:prstGeom>
          <a:noFill/>
        </p:spPr>
        <p:txBody>
          <a:bodyPr wrap="square" rtlCol="0">
            <a:spAutoFit/>
          </a:bodyPr>
          <a:lstStyle/>
          <a:p>
            <a:pPr marL="67866" indent="-67866">
              <a:buFontTx/>
              <a:buChar char="-"/>
            </a:pPr>
            <a:r>
              <a:rPr lang="en-US" altLang="ja-JP" sz="900" dirty="0">
                <a:latin typeface="Arial" panose="020B0604020202020204" pitchFamily="34" charset="0"/>
                <a:cs typeface="Arial" panose="020B0604020202020204" pitchFamily="34" charset="0"/>
              </a:rPr>
              <a:t>This is a sample PowerPoint template for 5-min presentation using zoom.</a:t>
            </a:r>
          </a:p>
          <a:p>
            <a:pPr marL="67866" indent="-67866"/>
            <a:r>
              <a:rPr lang="en-US" altLang="ja-JP" sz="900" dirty="0">
                <a:latin typeface="Arial" panose="020B0604020202020204" pitchFamily="34" charset="0"/>
                <a:cs typeface="Arial" panose="020B0604020202020204" pitchFamily="34" charset="0"/>
              </a:rPr>
              <a:t>- Slides must be up to 2 </a:t>
            </a:r>
            <a:r>
              <a:rPr lang="en-US" altLang="ja-JP" sz="900">
                <a:latin typeface="Arial" panose="020B0604020202020204" pitchFamily="34" charset="0"/>
                <a:cs typeface="Arial" panose="020B0604020202020204" pitchFamily="34" charset="0"/>
              </a:rPr>
              <a:t>pages.</a:t>
            </a:r>
            <a:endParaRPr lang="en-US" altLang="ja-JP" sz="900" dirty="0">
              <a:latin typeface="Arial" panose="020B0604020202020204" pitchFamily="34" charset="0"/>
              <a:cs typeface="Arial" panose="020B0604020202020204" pitchFamily="34" charset="0"/>
            </a:endParaRPr>
          </a:p>
          <a:p>
            <a:pPr marL="67866" indent="-67866">
              <a:buFontTx/>
              <a:buChar char="-"/>
            </a:pPr>
            <a:r>
              <a:rPr lang="en-US" altLang="ja-JP" sz="900" dirty="0">
                <a:latin typeface="Arial" panose="020B0604020202020204" pitchFamily="34" charset="0"/>
                <a:cs typeface="Arial" panose="020B0604020202020204" pitchFamily="34" charset="0"/>
              </a:rPr>
              <a:t>Since slides will be viewed though Full HD (16:9) computer displays, font size can be smaller than regular slides used for LCD projectors.</a:t>
            </a:r>
          </a:p>
          <a:p>
            <a:pPr marL="67866" indent="-67866">
              <a:buFontTx/>
              <a:buChar char="-"/>
            </a:pPr>
            <a:r>
              <a:rPr lang="en-US" altLang="ja-JP" sz="900" dirty="0">
                <a:latin typeface="Arial" panose="020B0604020202020204" pitchFamily="34" charset="0"/>
                <a:cs typeface="Arial" panose="020B0604020202020204" pitchFamily="34" charset="0"/>
              </a:rPr>
              <a:t>Please prepare your presentation in a poster-like format, using this template. </a:t>
            </a:r>
          </a:p>
          <a:p>
            <a:pPr marL="67866" indent="-67866">
              <a:buFontTx/>
              <a:buChar char="-"/>
            </a:pPr>
            <a:r>
              <a:rPr lang="en-US" altLang="ja-JP" sz="900" dirty="0">
                <a:latin typeface="Arial" panose="020B0604020202020204" pitchFamily="34" charset="0"/>
                <a:cs typeface="Arial" panose="020B0604020202020204" pitchFamily="34" charset="0"/>
              </a:rPr>
              <a:t>In online zoom sessions, presenters may not take the shared screen and slides are shown statically by session chairs. So, presentations must be designed so that presenters explain orally without pointers indicating text and figures in the slides.</a:t>
            </a:r>
          </a:p>
        </p:txBody>
      </p:sp>
      <p:cxnSp>
        <p:nvCxnSpPr>
          <p:cNvPr id="16" name="直線コネクタ 15">
            <a:extLst>
              <a:ext uri="{FF2B5EF4-FFF2-40B4-BE49-F238E27FC236}">
                <a16:creationId xmlns:a16="http://schemas.microsoft.com/office/drawing/2014/main" id="{EDC4D581-BC89-4CED-8A36-351878CE43B4}"/>
              </a:ext>
            </a:extLst>
          </p:cNvPr>
          <p:cNvCxnSpPr/>
          <p:nvPr/>
        </p:nvCxnSpPr>
        <p:spPr>
          <a:xfrm flipV="1">
            <a:off x="3122590"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66C293A9-30CD-400D-A881-9E23A50B285A}"/>
              </a:ext>
            </a:extLst>
          </p:cNvPr>
          <p:cNvCxnSpPr/>
          <p:nvPr/>
        </p:nvCxnSpPr>
        <p:spPr>
          <a:xfrm flipV="1">
            <a:off x="6043947"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BDC49320-CD01-4F52-BD77-1C1BC76FCB6D}"/>
              </a:ext>
            </a:extLst>
          </p:cNvPr>
          <p:cNvCxnSpPr/>
          <p:nvPr/>
        </p:nvCxnSpPr>
        <p:spPr>
          <a:xfrm flipV="1">
            <a:off x="8965305"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66FB7A4-E181-43DF-83BB-7E3176DCC589}"/>
              </a:ext>
            </a:extLst>
          </p:cNvPr>
          <p:cNvCxnSpPr/>
          <p:nvPr/>
        </p:nvCxnSpPr>
        <p:spPr>
          <a:xfrm flipV="1">
            <a:off x="201233" y="906351"/>
            <a:ext cx="0" cy="3926447"/>
          </a:xfrm>
          <a:prstGeom prst="line">
            <a:avLst/>
          </a:prstGeom>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560D145F-220B-4D10-8F3F-C119CC38B50F}"/>
              </a:ext>
            </a:extLst>
          </p:cNvPr>
          <p:cNvSpPr txBox="1"/>
          <p:nvPr/>
        </p:nvSpPr>
        <p:spPr>
          <a:xfrm>
            <a:off x="0" y="0"/>
            <a:ext cx="596638" cy="248209"/>
          </a:xfrm>
          <a:prstGeom prst="rect">
            <a:avLst/>
          </a:prstGeom>
          <a:noFill/>
        </p:spPr>
        <p:txBody>
          <a:bodyPr wrap="none" rtlCol="0">
            <a:spAutoFit/>
          </a:bodyPr>
          <a:lstStyle/>
          <a:p>
            <a:r>
              <a:rPr lang="en-US" altLang="ja-JP" sz="1013" dirty="0">
                <a:latin typeface="Arial" panose="020B0604020202020204" pitchFamily="34" charset="0"/>
                <a:cs typeface="Arial" panose="020B0604020202020204" pitchFamily="34" charset="0"/>
              </a:rPr>
              <a:t>Page 1</a:t>
            </a:r>
            <a:endParaRPr lang="ja-JP" altLang="en-US" sz="1013" dirty="0">
              <a:latin typeface="Arial" panose="020B0604020202020204" pitchFamily="34" charset="0"/>
              <a:cs typeface="Arial" panose="020B0604020202020204" pitchFamily="34" charset="0"/>
            </a:endParaRPr>
          </a:p>
        </p:txBody>
      </p:sp>
      <p:sp>
        <p:nvSpPr>
          <p:cNvPr id="12" name="テキスト ボックス 11">
            <a:extLst>
              <a:ext uri="{FF2B5EF4-FFF2-40B4-BE49-F238E27FC236}">
                <a16:creationId xmlns:a16="http://schemas.microsoft.com/office/drawing/2014/main" id="{51362516-7D51-404F-BA90-D9090E138E42}"/>
              </a:ext>
            </a:extLst>
          </p:cNvPr>
          <p:cNvSpPr txBox="1"/>
          <p:nvPr/>
        </p:nvSpPr>
        <p:spPr>
          <a:xfrm>
            <a:off x="3191257" y="935231"/>
            <a:ext cx="2886931" cy="2308324"/>
          </a:xfrm>
          <a:prstGeom prst="rect">
            <a:avLst/>
          </a:prstGeom>
          <a:noFill/>
        </p:spPr>
        <p:txBody>
          <a:bodyPr wrap="square" rtlCol="0">
            <a:spAutoFit/>
          </a:bodyPr>
          <a:lstStyle/>
          <a:p>
            <a:r>
              <a:rPr lang="en-US" altLang="ja-JP" sz="900" dirty="0">
                <a:latin typeface="Arial" panose="020B0604020202020204" pitchFamily="34" charset="0"/>
                <a:cs typeface="Arial" panose="020B0604020202020204" pitchFamily="34" charset="0"/>
              </a:rPr>
              <a:t>(In Japanese)</a:t>
            </a:r>
          </a:p>
          <a:p>
            <a:pPr marL="67866" indent="-67866">
              <a:buFontTx/>
              <a:buChar char="-"/>
            </a:pPr>
            <a:r>
              <a:rPr lang="ja-JP" altLang="en-US" sz="900" dirty="0">
                <a:latin typeface="Arial" panose="020B0604020202020204" pitchFamily="34" charset="0"/>
                <a:cs typeface="Arial" panose="020B0604020202020204" pitchFamily="34" charset="0"/>
              </a:rPr>
              <a:t>これは</a:t>
            </a:r>
            <a:r>
              <a:rPr lang="en-US" altLang="ja-JP" sz="900" dirty="0">
                <a:latin typeface="Arial" panose="020B0604020202020204" pitchFamily="34" charset="0"/>
                <a:cs typeface="Arial" panose="020B0604020202020204" pitchFamily="34" charset="0"/>
              </a:rPr>
              <a:t>zoom</a:t>
            </a:r>
            <a:r>
              <a:rPr lang="ja-JP" altLang="en-US" sz="900" dirty="0">
                <a:latin typeface="Arial" panose="020B0604020202020204" pitchFamily="34" charset="0"/>
                <a:cs typeface="Arial" panose="020B0604020202020204" pitchFamily="34" charset="0"/>
              </a:rPr>
              <a:t>を用いた</a:t>
            </a:r>
            <a:r>
              <a:rPr lang="en-US" altLang="ja-JP" sz="900" dirty="0">
                <a:latin typeface="Arial" panose="020B0604020202020204" pitchFamily="34" charset="0"/>
                <a:cs typeface="Arial" panose="020B0604020202020204" pitchFamily="34" charset="0"/>
              </a:rPr>
              <a:t>5</a:t>
            </a:r>
            <a:r>
              <a:rPr lang="ja-JP" altLang="en-US" sz="900" dirty="0">
                <a:latin typeface="Arial" panose="020B0604020202020204" pitchFamily="34" charset="0"/>
                <a:cs typeface="Arial" panose="020B0604020202020204" pitchFamily="34" charset="0"/>
              </a:rPr>
              <a:t>分間プレゼンテーションのパワーポイントテンプレートのサンプルです．</a:t>
            </a:r>
            <a:endParaRPr lang="en-US" altLang="ja-JP" sz="900" dirty="0">
              <a:latin typeface="Arial" panose="020B0604020202020204" pitchFamily="34" charset="0"/>
              <a:cs typeface="Arial" panose="020B0604020202020204" pitchFamily="34" charset="0"/>
            </a:endParaRPr>
          </a:p>
          <a:p>
            <a:pPr marL="67866" indent="-67866"/>
            <a:r>
              <a:rPr lang="en-US" altLang="ja-JP" sz="900" dirty="0">
                <a:latin typeface="Arial" panose="020B0604020202020204" pitchFamily="34" charset="0"/>
                <a:cs typeface="Arial" panose="020B0604020202020204" pitchFamily="34" charset="0"/>
              </a:rPr>
              <a:t>- </a:t>
            </a:r>
            <a:r>
              <a:rPr lang="ja-JP" altLang="en-US" sz="900" dirty="0">
                <a:latin typeface="Arial" panose="020B0604020202020204" pitchFamily="34" charset="0"/>
                <a:cs typeface="Arial" panose="020B0604020202020204" pitchFamily="34" charset="0"/>
              </a:rPr>
              <a:t>スライドは</a:t>
            </a:r>
            <a:r>
              <a:rPr lang="en-US" altLang="ja-JP" sz="900" dirty="0">
                <a:latin typeface="Arial" panose="020B0604020202020204" pitchFamily="34" charset="0"/>
                <a:cs typeface="Arial" panose="020B0604020202020204" pitchFamily="34" charset="0"/>
              </a:rPr>
              <a:t>2</a:t>
            </a:r>
            <a:r>
              <a:rPr lang="ja-JP" altLang="en-US" sz="900" dirty="0">
                <a:latin typeface="Arial" panose="020B0604020202020204" pitchFamily="34" charset="0"/>
                <a:cs typeface="Arial" panose="020B0604020202020204" pitchFamily="34" charset="0"/>
              </a:rPr>
              <a:t>ページ以下にしてください．</a:t>
            </a:r>
            <a:endParaRPr lang="en-US" altLang="ja-JP" sz="900" dirty="0">
              <a:latin typeface="Arial" panose="020B0604020202020204" pitchFamily="34" charset="0"/>
              <a:cs typeface="Arial" panose="020B0604020202020204" pitchFamily="34" charset="0"/>
            </a:endParaRPr>
          </a:p>
          <a:p>
            <a:pPr marL="67866" indent="-67866">
              <a:buFontTx/>
              <a:buChar char="-"/>
            </a:pPr>
            <a:r>
              <a:rPr lang="ja-JP" altLang="en-US" sz="900" dirty="0">
                <a:latin typeface="Arial" panose="020B0604020202020204" pitchFamily="34" charset="0"/>
                <a:cs typeface="Arial" panose="020B0604020202020204" pitchFamily="34" charset="0"/>
              </a:rPr>
              <a:t>スライドは</a:t>
            </a:r>
            <a:r>
              <a:rPr lang="en-US" altLang="ja-JP" sz="900" dirty="0">
                <a:latin typeface="Arial" panose="020B0604020202020204" pitchFamily="34" charset="0"/>
                <a:cs typeface="Arial" panose="020B0604020202020204" pitchFamily="34" charset="0"/>
              </a:rPr>
              <a:t>Full HD (16:9)</a:t>
            </a:r>
            <a:r>
              <a:rPr lang="ja-JP" altLang="en-US" sz="900" dirty="0">
                <a:latin typeface="Arial" panose="020B0604020202020204" pitchFamily="34" charset="0"/>
                <a:cs typeface="Arial" panose="020B0604020202020204" pitchFamily="34" charset="0"/>
              </a:rPr>
              <a:t>のコンピューターディスプレイで表示されるので，フォントサイズは液晶プロジェクタ用の通常のスライドより小さくすることができます．</a:t>
            </a:r>
            <a:endParaRPr lang="en-US" altLang="ja-JP" sz="900" dirty="0">
              <a:latin typeface="Arial" panose="020B0604020202020204" pitchFamily="34" charset="0"/>
              <a:cs typeface="Arial" panose="020B0604020202020204" pitchFamily="34" charset="0"/>
            </a:endParaRPr>
          </a:p>
          <a:p>
            <a:pPr marL="67866" indent="-67866">
              <a:buFontTx/>
              <a:buChar char="-"/>
            </a:pPr>
            <a:r>
              <a:rPr lang="ja-JP" altLang="en-US" sz="900" dirty="0">
                <a:latin typeface="Arial" panose="020B0604020202020204" pitchFamily="34" charset="0"/>
                <a:cs typeface="Arial" panose="020B0604020202020204" pitchFamily="34" charset="0"/>
              </a:rPr>
              <a:t>スライドはこのテンプレートを用いてポスター発表するように準備してください．</a:t>
            </a:r>
            <a:endParaRPr lang="en-US" altLang="ja-JP" sz="900" dirty="0">
              <a:latin typeface="Arial" panose="020B0604020202020204" pitchFamily="34" charset="0"/>
              <a:cs typeface="Arial" panose="020B0604020202020204" pitchFamily="34" charset="0"/>
            </a:endParaRPr>
          </a:p>
          <a:p>
            <a:pPr marL="67866" indent="-67866">
              <a:buFontTx/>
              <a:buChar char="-"/>
            </a:pPr>
            <a:r>
              <a:rPr lang="en-US" altLang="ja-JP" sz="900" dirty="0">
                <a:latin typeface="Arial" panose="020B0604020202020204" pitchFamily="34" charset="0"/>
                <a:cs typeface="Arial" panose="020B0604020202020204" pitchFamily="34" charset="0"/>
              </a:rPr>
              <a:t>zoom</a:t>
            </a:r>
            <a:r>
              <a:rPr lang="ja-JP" altLang="en-US" sz="900" dirty="0">
                <a:latin typeface="Arial" panose="020B0604020202020204" pitchFamily="34" charset="0"/>
                <a:cs typeface="Arial" panose="020B0604020202020204" pitchFamily="34" charset="0"/>
              </a:rPr>
              <a:t>によるオンラインセッションでは，発表者が画面を共有してスライドを表示するのではなく，セッションチェアがスライドを表示します．したがって，発表者はスライドのテキストや図を指し示すことができないことを前提にプレゼンテーションを準備してください．</a:t>
            </a:r>
            <a:endParaRPr lang="en-US" altLang="ja-JP" sz="900" dirty="0">
              <a:latin typeface="Arial" panose="020B0604020202020204" pitchFamily="34" charset="0"/>
              <a:cs typeface="Arial" panose="020B0604020202020204" pitchFamily="34" charset="0"/>
            </a:endParaRPr>
          </a:p>
        </p:txBody>
      </p:sp>
      <p:pic>
        <p:nvPicPr>
          <p:cNvPr id="3" name="図 2">
            <a:extLst>
              <a:ext uri="{FF2B5EF4-FFF2-40B4-BE49-F238E27FC236}">
                <a16:creationId xmlns:a16="http://schemas.microsoft.com/office/drawing/2014/main" id="{7113513C-1BB8-4C6F-9F8F-354377A91A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1" y="95250"/>
            <a:ext cx="1179178" cy="490538"/>
          </a:xfrm>
          <a:prstGeom prst="rect">
            <a:avLst/>
          </a:prstGeom>
        </p:spPr>
      </p:pic>
    </p:spTree>
    <p:extLst>
      <p:ext uri="{BB962C8B-B14F-4D97-AF65-F5344CB8AC3E}">
        <p14:creationId xmlns:p14="http://schemas.microsoft.com/office/powerpoint/2010/main" val="756011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9F35B4BE-C3C3-4448-94E4-69ED19604C94}"/>
              </a:ext>
            </a:extLst>
          </p:cNvPr>
          <p:cNvSpPr txBox="1"/>
          <p:nvPr/>
        </p:nvSpPr>
        <p:spPr>
          <a:xfrm>
            <a:off x="7395210" y="222885"/>
            <a:ext cx="1527982" cy="323165"/>
          </a:xfrm>
          <a:prstGeom prst="rect">
            <a:avLst/>
          </a:prstGeom>
          <a:noFill/>
          <a:ln>
            <a:solidFill>
              <a:srgbClr val="FF0000"/>
            </a:solidFill>
          </a:ln>
        </p:spPr>
        <p:txBody>
          <a:bodyPr wrap="none" rtlCol="0">
            <a:spAutoFit/>
          </a:bodyPr>
          <a:lstStyle/>
          <a:p>
            <a:r>
              <a:rPr lang="en-US" altLang="ja-JP" sz="1500" dirty="0">
                <a:solidFill>
                  <a:srgbClr val="FF0000"/>
                </a:solidFill>
                <a:latin typeface="Arial" panose="020B0604020202020204" pitchFamily="34" charset="0"/>
                <a:cs typeface="Arial" panose="020B0604020202020204" pitchFamily="34" charset="0"/>
              </a:rPr>
              <a:t>Your Logo Here</a:t>
            </a:r>
            <a:endParaRPr lang="ja-JP" altLang="en-US" sz="1500" dirty="0">
              <a:solidFill>
                <a:srgbClr val="FF0000"/>
              </a:solidFill>
              <a:latin typeface="Arial" panose="020B0604020202020204" pitchFamily="34" charset="0"/>
              <a:cs typeface="Arial" panose="020B0604020202020204" pitchFamily="34" charset="0"/>
            </a:endParaRPr>
          </a:p>
        </p:txBody>
      </p:sp>
      <p:cxnSp>
        <p:nvCxnSpPr>
          <p:cNvPr id="16" name="直線コネクタ 15">
            <a:extLst>
              <a:ext uri="{FF2B5EF4-FFF2-40B4-BE49-F238E27FC236}">
                <a16:creationId xmlns:a16="http://schemas.microsoft.com/office/drawing/2014/main" id="{EDC4D581-BC89-4CED-8A36-351878CE43B4}"/>
              </a:ext>
            </a:extLst>
          </p:cNvPr>
          <p:cNvCxnSpPr/>
          <p:nvPr/>
        </p:nvCxnSpPr>
        <p:spPr>
          <a:xfrm flipV="1">
            <a:off x="3122590"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66C293A9-30CD-400D-A881-9E23A50B285A}"/>
              </a:ext>
            </a:extLst>
          </p:cNvPr>
          <p:cNvCxnSpPr/>
          <p:nvPr/>
        </p:nvCxnSpPr>
        <p:spPr>
          <a:xfrm flipV="1">
            <a:off x="6043947"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BDC49320-CD01-4F52-BD77-1C1BC76FCB6D}"/>
              </a:ext>
            </a:extLst>
          </p:cNvPr>
          <p:cNvCxnSpPr/>
          <p:nvPr/>
        </p:nvCxnSpPr>
        <p:spPr>
          <a:xfrm flipV="1">
            <a:off x="8965305" y="906351"/>
            <a:ext cx="0" cy="3926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66FB7A4-E181-43DF-83BB-7E3176DCC589}"/>
              </a:ext>
            </a:extLst>
          </p:cNvPr>
          <p:cNvCxnSpPr/>
          <p:nvPr/>
        </p:nvCxnSpPr>
        <p:spPr>
          <a:xfrm flipV="1">
            <a:off x="201233" y="906351"/>
            <a:ext cx="0" cy="3926447"/>
          </a:xfrm>
          <a:prstGeom prst="line">
            <a:avLst/>
          </a:prstGeom>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560D145F-220B-4D10-8F3F-C119CC38B50F}"/>
              </a:ext>
            </a:extLst>
          </p:cNvPr>
          <p:cNvSpPr txBox="1"/>
          <p:nvPr/>
        </p:nvSpPr>
        <p:spPr>
          <a:xfrm>
            <a:off x="0" y="0"/>
            <a:ext cx="596638" cy="248209"/>
          </a:xfrm>
          <a:prstGeom prst="rect">
            <a:avLst/>
          </a:prstGeom>
          <a:noFill/>
        </p:spPr>
        <p:txBody>
          <a:bodyPr wrap="none" rtlCol="0">
            <a:spAutoFit/>
          </a:bodyPr>
          <a:lstStyle/>
          <a:p>
            <a:r>
              <a:rPr lang="en-US" altLang="ja-JP" sz="1013" dirty="0">
                <a:latin typeface="Arial" panose="020B0604020202020204" pitchFamily="34" charset="0"/>
                <a:cs typeface="Arial" panose="020B0604020202020204" pitchFamily="34" charset="0"/>
              </a:rPr>
              <a:t>Page 2</a:t>
            </a:r>
            <a:endParaRPr lang="ja-JP" altLang="en-US" sz="1013" dirty="0">
              <a:latin typeface="Arial" panose="020B0604020202020204" pitchFamily="34" charset="0"/>
              <a:cs typeface="Arial" panose="020B0604020202020204" pitchFamily="34" charset="0"/>
            </a:endParaRPr>
          </a:p>
        </p:txBody>
      </p:sp>
      <p:sp>
        <p:nvSpPr>
          <p:cNvPr id="11" name="テキスト ボックス 10">
            <a:extLst>
              <a:ext uri="{FF2B5EF4-FFF2-40B4-BE49-F238E27FC236}">
                <a16:creationId xmlns:a16="http://schemas.microsoft.com/office/drawing/2014/main" id="{5F4EF82B-35C7-458D-B4A8-4511AEE352A8}"/>
              </a:ext>
            </a:extLst>
          </p:cNvPr>
          <p:cNvSpPr txBox="1"/>
          <p:nvPr/>
        </p:nvSpPr>
        <p:spPr>
          <a:xfrm>
            <a:off x="405635" y="600977"/>
            <a:ext cx="8332730" cy="253916"/>
          </a:xfrm>
          <a:prstGeom prst="rect">
            <a:avLst/>
          </a:prstGeom>
          <a:noFill/>
        </p:spPr>
        <p:txBody>
          <a:bodyPr wrap="none" rtlCol="0">
            <a:spAutoFit/>
          </a:bodyPr>
          <a:lstStyle/>
          <a:p>
            <a:pPr algn="ctr"/>
            <a:r>
              <a:rPr lang="en-US" altLang="ja-JP" sz="1050" dirty="0">
                <a:latin typeface="Arial" panose="020B0604020202020204" pitchFamily="34" charset="0"/>
                <a:cs typeface="Arial" panose="020B0604020202020204" pitchFamily="34" charset="0"/>
              </a:rPr>
              <a:t>Max </a:t>
            </a:r>
            <a:r>
              <a:rPr lang="en-US" altLang="ja-JP" sz="1050" dirty="0" err="1">
                <a:latin typeface="Arial" panose="020B0604020202020204" pitchFamily="34" charset="0"/>
                <a:cs typeface="Arial" panose="020B0604020202020204" pitchFamily="34" charset="0"/>
              </a:rPr>
              <a:t>Mustermann</a:t>
            </a:r>
            <a:r>
              <a:rPr lang="en-US" altLang="ja-JP" sz="1050" dirty="0">
                <a:latin typeface="Arial" panose="020B0604020202020204" pitchFamily="34" charset="0"/>
                <a:cs typeface="Arial" panose="020B0604020202020204" pitchFamily="34" charset="0"/>
              </a:rPr>
              <a:t> (German University), Zhang San (China University), Jane Smith (America University), Taro Yamada (Japan University)</a:t>
            </a:r>
            <a:endParaRPr lang="ja-JP" altLang="en-US" sz="1050" dirty="0">
              <a:latin typeface="Arial" panose="020B0604020202020204" pitchFamily="34" charset="0"/>
              <a:cs typeface="Arial" panose="020B0604020202020204" pitchFamily="34" charset="0"/>
            </a:endParaRPr>
          </a:p>
        </p:txBody>
      </p:sp>
      <p:sp>
        <p:nvSpPr>
          <p:cNvPr id="12" name="テキスト ボックス 11">
            <a:extLst>
              <a:ext uri="{FF2B5EF4-FFF2-40B4-BE49-F238E27FC236}">
                <a16:creationId xmlns:a16="http://schemas.microsoft.com/office/drawing/2014/main" id="{B2BB39E9-E625-4A47-96EC-7047DC260EAC}"/>
              </a:ext>
            </a:extLst>
          </p:cNvPr>
          <p:cNvSpPr txBox="1"/>
          <p:nvPr/>
        </p:nvSpPr>
        <p:spPr>
          <a:xfrm>
            <a:off x="2224691" y="92343"/>
            <a:ext cx="4694620" cy="461665"/>
          </a:xfrm>
          <a:prstGeom prst="rect">
            <a:avLst/>
          </a:prstGeom>
          <a:noFill/>
        </p:spPr>
        <p:txBody>
          <a:bodyPr wrap="none" rtlCol="0">
            <a:spAutoFit/>
          </a:bodyPr>
          <a:lstStyle/>
          <a:p>
            <a:pPr algn="ctr"/>
            <a:r>
              <a:rPr lang="en-US" altLang="ja-JP" sz="1200" dirty="0">
                <a:latin typeface="Arial" panose="020B0604020202020204" pitchFamily="34" charset="0"/>
                <a:cs typeface="Arial" panose="020B0604020202020204" pitchFamily="34" charset="0"/>
              </a:rPr>
              <a:t>An Efficient Parallel Sorting Algorithm for A New Parallel Computer</a:t>
            </a:r>
          </a:p>
          <a:p>
            <a:pPr algn="ctr"/>
            <a:r>
              <a:rPr lang="en-US" altLang="ja-JP" sz="1200" dirty="0">
                <a:latin typeface="Arial" panose="020B0604020202020204" pitchFamily="34" charset="0"/>
                <a:cs typeface="Arial" panose="020B0604020202020204" pitchFamily="34" charset="0"/>
              </a:rPr>
              <a:t>- Theoretical Performance Analysis and Experimental Evaluation -</a:t>
            </a:r>
            <a:endParaRPr lang="ja-JP" altLang="en-US" sz="1200" dirty="0">
              <a:latin typeface="Arial" panose="020B0604020202020204" pitchFamily="34" charset="0"/>
              <a:cs typeface="Arial" panose="020B0604020202020204" pitchFamily="34" charset="0"/>
            </a:endParaRPr>
          </a:p>
        </p:txBody>
      </p:sp>
      <p:pic>
        <p:nvPicPr>
          <p:cNvPr id="13" name="図 12">
            <a:extLst>
              <a:ext uri="{FF2B5EF4-FFF2-40B4-BE49-F238E27FC236}">
                <a16:creationId xmlns:a16="http://schemas.microsoft.com/office/drawing/2014/main" id="{A58BBED9-DEA3-4A64-98D5-1F488469C6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1" y="95250"/>
            <a:ext cx="1179178" cy="490538"/>
          </a:xfrm>
          <a:prstGeom prst="rect">
            <a:avLst/>
          </a:prstGeom>
        </p:spPr>
      </p:pic>
    </p:spTree>
    <p:extLst>
      <p:ext uri="{BB962C8B-B14F-4D97-AF65-F5344CB8AC3E}">
        <p14:creationId xmlns:p14="http://schemas.microsoft.com/office/powerpoint/2010/main" val="450315691"/>
      </p:ext>
    </p:extLst>
  </p:cSld>
  <p:clrMapOvr>
    <a:masterClrMapping/>
  </p:clrMapOvr>
</p:sld>
</file>

<file path=ppt/theme/theme1.xml><?xml version="1.0" encoding="utf-8"?>
<a:theme xmlns:a="http://schemas.openxmlformats.org/drawingml/2006/main" name="Office テーマ">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322</Words>
  <Application>Microsoft Office PowerPoint</Application>
  <PresentationFormat>画面に合わせる (16:9)</PresentationFormat>
  <Paragraphs>21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中野　浩嗣</dc:creator>
  <cp:lastModifiedBy> </cp:lastModifiedBy>
  <cp:revision>28</cp:revision>
  <dcterms:created xsi:type="dcterms:W3CDTF">2020-09-12T05:24:52Z</dcterms:created>
  <dcterms:modified xsi:type="dcterms:W3CDTF">2021-10-11T07:00:49Z</dcterms:modified>
</cp:coreProperties>
</file>